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F2FAB-3CF4-43C3-9072-CFD430ED6A12}" v="305" dt="2023-09-25T16:14:30.814"/>
    <p1510:client id="{93B05B0A-2870-4120-97B8-C450A3E46F09}" v="36" dt="2023-09-29T10:02:16.338"/>
    <p1510:client id="{D74DADA8-EC95-4376-B1F4-04F73E745E64}" v="375" dt="2023-09-25T09:09:10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ghyaa Selvaganapathi" userId="b048d914f63dd3eb" providerId="Windows Live" clId="Web-{93B05B0A-2870-4120-97B8-C450A3E46F09}"/>
    <pc:docChg chg="modSld">
      <pc:chgData name="Baghyaa Selvaganapathi" userId="b048d914f63dd3eb" providerId="Windows Live" clId="Web-{93B05B0A-2870-4120-97B8-C450A3E46F09}" dt="2023-09-29T10:02:16.338" v="30" actId="20577"/>
      <pc:docMkLst>
        <pc:docMk/>
      </pc:docMkLst>
      <pc:sldChg chg="modSp">
        <pc:chgData name="Baghyaa Selvaganapathi" userId="b048d914f63dd3eb" providerId="Windows Live" clId="Web-{93B05B0A-2870-4120-97B8-C450A3E46F09}" dt="2023-09-29T10:02:16.338" v="30" actId="20577"/>
        <pc:sldMkLst>
          <pc:docMk/>
          <pc:sldMk cId="109857222" sldId="256"/>
        </pc:sldMkLst>
        <pc:spChg chg="mod">
          <ac:chgData name="Baghyaa Selvaganapathi" userId="b048d914f63dd3eb" providerId="Windows Live" clId="Web-{93B05B0A-2870-4120-97B8-C450A3E46F09}" dt="2023-09-29T10:02:16.338" v="3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aghyaa Selvaganapathi" userId="b048d914f63dd3eb" providerId="Windows Live" clId="Web-{93B05B0A-2870-4120-97B8-C450A3E46F09}" dt="2023-09-29T08:31:23.027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addAnim delAnim">
        <pc:chgData name="Baghyaa Selvaganapathi" userId="b048d914f63dd3eb" providerId="Windows Live" clId="Web-{93B05B0A-2870-4120-97B8-C450A3E46F09}" dt="2023-09-29T08:41:30.919" v="16"/>
        <pc:sldMkLst>
          <pc:docMk/>
          <pc:sldMk cId="431858149" sldId="258"/>
        </pc:sldMkLst>
        <pc:spChg chg="mod">
          <ac:chgData name="Baghyaa Selvaganapathi" userId="b048d914f63dd3eb" providerId="Windows Live" clId="Web-{93B05B0A-2870-4120-97B8-C450A3E46F09}" dt="2023-09-29T08:39:07.805" v="9" actId="20577"/>
          <ac:spMkLst>
            <pc:docMk/>
            <pc:sldMk cId="431858149" sldId="258"/>
            <ac:spMk id="3" creationId="{D07CC1F6-4165-FAE8-0A7C-2CA293A3EB24}"/>
          </ac:spMkLst>
        </pc:spChg>
        <pc:picChg chg="mod">
          <ac:chgData name="Baghyaa Selvaganapathi" userId="b048d914f63dd3eb" providerId="Windows Live" clId="Web-{93B05B0A-2870-4120-97B8-C450A3E46F09}" dt="2023-09-29T08:37:12.709" v="7" actId="1076"/>
          <ac:picMkLst>
            <pc:docMk/>
            <pc:sldMk cId="431858149" sldId="258"/>
            <ac:picMk id="11" creationId="{EC0E9EA2-3196-04F9-9102-0264FA8F92B3}"/>
          </ac:picMkLst>
        </pc:picChg>
      </pc:sldChg>
    </pc:docChg>
  </pc:docChgLst>
  <pc:docChgLst>
    <pc:chgData name="Baghyaa Selvaganapathi" userId="b048d914f63dd3eb" providerId="Windows Live" clId="Web-{07DF2FAB-3CF4-43C3-9072-CFD430ED6A12}"/>
    <pc:docChg chg="modSld">
      <pc:chgData name="Baghyaa Selvaganapathi" userId="b048d914f63dd3eb" providerId="Windows Live" clId="Web-{07DF2FAB-3CF4-43C3-9072-CFD430ED6A12}" dt="2023-09-25T16:14:30.814" v="306"/>
      <pc:docMkLst>
        <pc:docMk/>
      </pc:docMkLst>
      <pc:sldChg chg="modSp addAnim delAnim modAnim">
        <pc:chgData name="Baghyaa Selvaganapathi" userId="b048d914f63dd3eb" providerId="Windows Live" clId="Web-{07DF2FAB-3CF4-43C3-9072-CFD430ED6A12}" dt="2023-09-25T16:14:30.814" v="306"/>
        <pc:sldMkLst>
          <pc:docMk/>
          <pc:sldMk cId="109857222" sldId="256"/>
        </pc:sldMkLst>
        <pc:spChg chg="mod">
          <ac:chgData name="Baghyaa Selvaganapathi" userId="b048d914f63dd3eb" providerId="Windows Live" clId="Web-{07DF2FAB-3CF4-43C3-9072-CFD430ED6A12}" dt="2023-09-25T16:11:22.434" v="299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aghyaa Selvaganapathi" userId="b048d914f63dd3eb" providerId="Windows Live" clId="Web-{07DF2FAB-3CF4-43C3-9072-CFD430ED6A12}" dt="2023-09-25T16:11:29.200" v="300" actId="107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Baghyaa Selvaganapathi" userId="b048d914f63dd3eb" providerId="Windows Live" clId="Web-{07DF2FAB-3CF4-43C3-9072-CFD430ED6A12}" dt="2023-09-25T16:11:05.668" v="298" actId="1076"/>
          <ac:picMkLst>
            <pc:docMk/>
            <pc:sldMk cId="109857222" sldId="256"/>
            <ac:picMk id="5" creationId="{C4C6681D-6503-1522-5E8F-5169304A700F}"/>
          </ac:picMkLst>
        </pc:picChg>
      </pc:sldChg>
      <pc:sldChg chg="modSp">
        <pc:chgData name="Baghyaa Selvaganapathi" userId="b048d914f63dd3eb" providerId="Windows Live" clId="Web-{07DF2FAB-3CF4-43C3-9072-CFD430ED6A12}" dt="2023-09-25T16:07:20.553" v="285" actId="14100"/>
        <pc:sldMkLst>
          <pc:docMk/>
          <pc:sldMk cId="266688772" sldId="259"/>
        </pc:sldMkLst>
        <pc:spChg chg="mod">
          <ac:chgData name="Baghyaa Selvaganapathi" userId="b048d914f63dd3eb" providerId="Windows Live" clId="Web-{07DF2FAB-3CF4-43C3-9072-CFD430ED6A12}" dt="2023-09-25T10:58:41.836" v="22" actId="20577"/>
          <ac:spMkLst>
            <pc:docMk/>
            <pc:sldMk cId="266688772" sldId="259"/>
            <ac:spMk id="2" creationId="{020E04F5-A431-0B5A-8A91-EF002C414F7E}"/>
          </ac:spMkLst>
        </pc:spChg>
        <pc:spChg chg="mod">
          <ac:chgData name="Baghyaa Selvaganapathi" userId="b048d914f63dd3eb" providerId="Windows Live" clId="Web-{07DF2FAB-3CF4-43C3-9072-CFD430ED6A12}" dt="2023-09-25T16:07:20.553" v="285" actId="14100"/>
          <ac:spMkLst>
            <pc:docMk/>
            <pc:sldMk cId="266688772" sldId="259"/>
            <ac:spMk id="3" creationId="{BDA51D39-110B-394F-31C2-FE88A70B2450}"/>
          </ac:spMkLst>
        </pc:spChg>
      </pc:sldChg>
    </pc:docChg>
  </pc:docChgLst>
  <pc:docChgLst>
    <pc:chgData clId="Web-{93B05B0A-2870-4120-97B8-C450A3E46F09}"/>
    <pc:docChg chg="modSld">
      <pc:chgData name="" userId="" providerId="" clId="Web-{93B05B0A-2870-4120-97B8-C450A3E46F09}" dt="2023-09-29T08:31:16.746" v="2" actId="20577"/>
      <pc:docMkLst>
        <pc:docMk/>
      </pc:docMkLst>
      <pc:sldChg chg="modSp">
        <pc:chgData name="" userId="" providerId="" clId="Web-{93B05B0A-2870-4120-97B8-C450A3E46F09}" dt="2023-09-29T08:31:16.746" v="2" actId="20577"/>
        <pc:sldMkLst>
          <pc:docMk/>
          <pc:sldMk cId="109857222" sldId="256"/>
        </pc:sldMkLst>
        <pc:spChg chg="mod">
          <ac:chgData name="" userId="" providerId="" clId="Web-{93B05B0A-2870-4120-97B8-C450A3E46F09}" dt="2023-09-29T08:31:16.746" v="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71038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84530&amp;picture=thank-you-daisie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364930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openxmlformats.org/officeDocument/2006/relationships/hyperlink" Target="https://www.deviantart.com/mgbeach/art/Eclipse-IDE-Icon-and-Windows-8-8-1-Start-Tiles-54747909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mailto:1007U@1.50GHz" TargetMode="External"/><Relationship Id="rId4" Type="http://schemas.openxmlformats.org/officeDocument/2006/relationships/hyperlink" Target="https://pixabay.com/es/photos/codificaci%C3%B3n-programaci%C3%B3n-as1-1853305/" TargetMode="External"/><Relationship Id="rId9" Type="http://schemas.openxmlformats.org/officeDocument/2006/relationships/hyperlink" Target="https://www.pngall.com/java-png/download/6838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library with many books&#10;&#10;Description automatically generated">
            <a:extLst>
              <a:ext uri="{FF2B5EF4-FFF2-40B4-BE49-F238E27FC236}">
                <a16:creationId xmlns:a16="http://schemas.microsoft.com/office/drawing/2014/main" id="{C4C6681D-6503-1522-5E8F-5169304A7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7787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900" y="273170"/>
            <a:ext cx="9402792" cy="277112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Broadway"/>
                <a:ea typeface="Calibri Light"/>
                <a:cs typeface="Calibri Light"/>
              </a:rPr>
              <a:t>BESTIL LIBRARY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4676" y="3586003"/>
            <a:ext cx="5656288" cy="221141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nap ITC" panose="04040A07060A02020202" pitchFamily="82" charset="0"/>
                <a:ea typeface="Calibri"/>
                <a:cs typeface="Calibri"/>
              </a:rPr>
              <a:t>NAME: Baghyaa V S</a:t>
            </a:r>
          </a:p>
          <a:p>
            <a:pPr algn="l"/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nap ITC" panose="04040A07060A02020202" pitchFamily="82" charset="0"/>
                <a:ea typeface="STXingkai"/>
              </a:rPr>
              <a:t>BATCH: 2023-10141</a:t>
            </a:r>
          </a:p>
          <a:p>
            <a:pPr algn="l"/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nap ITC"/>
                <a:ea typeface="Calibri"/>
                <a:cs typeface="Calibri"/>
              </a:rPr>
              <a:t>CENTRE: CHENNAI</a:t>
            </a:r>
            <a:endParaRPr lang="en-US" sz="3200" dirty="0">
              <a:solidFill>
                <a:schemeClr val="accent5">
                  <a:lumMod val="60000"/>
                  <a:lumOff val="40000"/>
                </a:schemeClr>
              </a:solidFill>
              <a:latin typeface="Snap ITC" panose="04040A07060A02020202" pitchFamily="82" charset="0"/>
              <a:ea typeface="Calibri"/>
              <a:cs typeface="Calibri"/>
            </a:endParaRPr>
          </a:p>
          <a:p>
            <a:pPr algn="l"/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nap ITC" panose="04040A07060A02020202" pitchFamily="82" charset="0"/>
                <a:ea typeface="Calibri"/>
                <a:cs typeface="Calibri"/>
              </a:rPr>
              <a:t>GUIDED BY: PRAISY J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EE4F-DD39-8D8F-8ABF-299EAA00F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4759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rgbClr val="7030A0"/>
                </a:solidFill>
                <a:latin typeface="+mn-lt"/>
              </a:rPr>
              <a:t>6.EXIT FROM THE PROGRAM</a:t>
            </a:r>
            <a:endParaRPr lang="en-US" b="1" u="sng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91ABD34-44D9-9A5F-4067-0CE484B5C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t="35708" r="21652" b="9980"/>
          <a:stretch/>
        </p:blipFill>
        <p:spPr>
          <a:xfrm>
            <a:off x="1077685" y="1024759"/>
            <a:ext cx="10107385" cy="545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8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29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brightnessContrast bright="-24000" contrast="21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6201-E448-55A9-2A24-06EA6654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0" y="380116"/>
            <a:ext cx="1190219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Bodoni MT Black" panose="02070A03080606020203" pitchFamily="18" charset="0"/>
              </a:rPr>
              <a:t>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CBDE-7247-7BD4-368A-3035B1F8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10" y="1900576"/>
            <a:ext cx="11902191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Library Management System is discipline of planning, organizing and managing the library task.</a:t>
            </a:r>
          </a:p>
          <a:p>
            <a:r>
              <a:rPr lang="en-US" sz="3600" dirty="0">
                <a:solidFill>
                  <a:schemeClr val="bg1"/>
                </a:solidFill>
              </a:rPr>
              <a:t>It is about displaying books in the library, issuing books to the students and getting books from students who lend it from library.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 this mini project, Implementation of Library Management System in a simple way using java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21929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39000" contrast="-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3C6B-B76D-B958-0892-DC757BD88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396"/>
            <a:ext cx="10515600" cy="169388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oper Black" panose="0208090404030B020404" pitchFamily="18" charset="0"/>
              </a:rPr>
              <a:t>HARDWARE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C1F6-4165-FAE8-0A7C-2CA293A3E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966"/>
            <a:ext cx="10515600" cy="41576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Hardware requirements:</a:t>
            </a:r>
          </a:p>
          <a:p>
            <a:pPr marL="1252220" indent="-33782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Processor: </a:t>
            </a:r>
            <a:r>
              <a:rPr lang="en-US" sz="3200" dirty="0" err="1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Intel®Celeron</a:t>
            </a:r>
            <a:r>
              <a:rPr lang="en-US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® CPU </a:t>
            </a:r>
            <a:r>
              <a:rPr lang="en-US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hlinkClick r:id="rId5"/>
              </a:rPr>
              <a:t>1007U@1.50GHz</a:t>
            </a:r>
            <a:endParaRPr lang="en-US" sz="32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1082675" indent="-168275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RAM: 4GB</a:t>
            </a:r>
          </a:p>
          <a:p>
            <a:pPr marL="1082675" indent="-168275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System Type: 64-bit Operating System, x-64 based processor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Software requirements:</a:t>
            </a:r>
          </a:p>
          <a:p>
            <a:pPr marL="1308100" indent="-3937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IDE: Eclipse</a:t>
            </a:r>
          </a:p>
          <a:p>
            <a:pPr marL="1308100" indent="-3937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bg1"/>
                </a:solidFill>
                <a:latin typeface="Gadugi"/>
                <a:ea typeface="Gadugi"/>
              </a:rPr>
              <a:t>   Programming language: JavaSE-17</a:t>
            </a:r>
            <a:endParaRPr lang="en-US" sz="3200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91440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28FF7243-31DA-379D-DFD4-BCAEEF66E1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4962"/>
          <a:stretch/>
        </p:blipFill>
        <p:spPr>
          <a:xfrm>
            <a:off x="5598942" y="4893655"/>
            <a:ext cx="1965596" cy="959261"/>
          </a:xfrm>
          <a:prstGeom prst="rect">
            <a:avLst/>
          </a:prstGeom>
        </p:spPr>
      </p:pic>
      <p:pic>
        <p:nvPicPr>
          <p:cNvPr id="11" name="Picture 10" descr="A white square with a blue and red teacup and smoke logo&#10;&#10;Description automatically generated">
            <a:extLst>
              <a:ext uri="{FF2B5EF4-FFF2-40B4-BE49-F238E27FC236}">
                <a16:creationId xmlns:a16="http://schemas.microsoft.com/office/drawing/2014/main" id="{EC0E9EA2-3196-04F9-9102-0264FA8F92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1715" y="5476550"/>
            <a:ext cx="1275793" cy="9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5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04F5-A431-0B5A-8A91-EF002C414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365125"/>
            <a:ext cx="11776842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2">
                    <a:lumMod val="50000"/>
                  </a:schemeClr>
                </a:solidFill>
                <a:latin typeface="Cooper Black"/>
              </a:rPr>
              <a:t>MODULES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1D39-110B-394F-31C2-FE88A70B2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563" y="1825625"/>
            <a:ext cx="9998711" cy="4667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ea typeface="Calibri"/>
                <a:cs typeface="Calibri"/>
              </a:rPr>
              <a:t>Classes ---- books, </a:t>
            </a:r>
            <a:r>
              <a:rPr lang="en-US" sz="3600" dirty="0" err="1">
                <a:ea typeface="Calibri"/>
                <a:cs typeface="Calibri"/>
              </a:rPr>
              <a:t>StudentData</a:t>
            </a:r>
            <a:r>
              <a:rPr lang="en-US" sz="3600" dirty="0">
                <a:ea typeface="Calibri"/>
                <a:cs typeface="Calibri"/>
              </a:rPr>
              <a:t>, </a:t>
            </a:r>
            <a:r>
              <a:rPr lang="en-US" sz="3600" dirty="0" err="1">
                <a:ea typeface="Calibri"/>
                <a:cs typeface="Calibri"/>
              </a:rPr>
              <a:t>bookRec</a:t>
            </a:r>
            <a:r>
              <a:rPr lang="en-US" sz="3600" dirty="0">
                <a:ea typeface="Calibri"/>
                <a:cs typeface="Calibri"/>
              </a:rPr>
              <a:t>, Students.</a:t>
            </a:r>
          </a:p>
          <a:p>
            <a:pPr marL="514350" indent="-514350">
              <a:buAutoNum type="arabicPeriod"/>
            </a:pPr>
            <a:r>
              <a:rPr lang="en-US" sz="3600" dirty="0">
                <a:ea typeface="Calibri"/>
                <a:cs typeface="Calibri"/>
              </a:rPr>
              <a:t>Parameterized constructor --- </a:t>
            </a:r>
            <a:r>
              <a:rPr lang="en-US" sz="3600" dirty="0" err="1">
                <a:ea typeface="Calibri"/>
                <a:cs typeface="Calibri"/>
              </a:rPr>
              <a:t>StudentData</a:t>
            </a:r>
            <a:r>
              <a:rPr lang="en-US" sz="3600" dirty="0">
                <a:ea typeface="Calibri"/>
                <a:cs typeface="Calibri"/>
              </a:rPr>
              <a:t>, 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>
                <a:ea typeface="Calibri"/>
                <a:cs typeface="Calibri"/>
              </a:rPr>
              <a:t>Switch case</a:t>
            </a:r>
            <a:endParaRPr lang="en-US" sz="3600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3600" dirty="0">
                <a:ea typeface="Calibri"/>
                <a:cs typeface="Calibri"/>
              </a:rPr>
              <a:t>Encapsulation --- books, </a:t>
            </a:r>
            <a:r>
              <a:rPr lang="en-US" sz="3600" dirty="0" err="1">
                <a:ea typeface="Calibri"/>
                <a:cs typeface="Calibri"/>
              </a:rPr>
              <a:t>StudentData</a:t>
            </a:r>
          </a:p>
          <a:p>
            <a:pPr marL="514350" indent="-514350">
              <a:buAutoNum type="arabicPeriod"/>
            </a:pPr>
            <a:r>
              <a:rPr lang="en-US" sz="3600" dirty="0">
                <a:ea typeface="Calibri"/>
                <a:cs typeface="Calibri"/>
              </a:rPr>
              <a:t>Loop statements  --- for, while and do-while</a:t>
            </a:r>
          </a:p>
          <a:p>
            <a:pPr marL="514350" indent="-514350">
              <a:buAutoNum type="arabicPeriod"/>
            </a:pPr>
            <a:r>
              <a:rPr lang="en-US" sz="3600" dirty="0">
                <a:ea typeface="Calibri"/>
                <a:cs typeface="Calibri"/>
              </a:rPr>
              <a:t>Control statements  --- if-else</a:t>
            </a:r>
          </a:p>
        </p:txBody>
      </p:sp>
    </p:spTree>
    <p:extLst>
      <p:ext uri="{BB962C8B-B14F-4D97-AF65-F5344CB8AC3E}">
        <p14:creationId xmlns:p14="http://schemas.microsoft.com/office/powerpoint/2010/main" val="26668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22E8-E258-14DC-992E-5D1F5EF4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8"/>
            <a:ext cx="10515600" cy="95917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Eras Bold ITC" panose="020B0907030504020204" pitchFamily="34" charset="0"/>
              </a:rPr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F1273-9BA9-BC14-3ED1-DE8C32EF6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090" y="578726"/>
            <a:ext cx="10515600" cy="8359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100" b="1" u="sng" dirty="0">
                <a:solidFill>
                  <a:schemeClr val="bg1"/>
                </a:solidFill>
              </a:rPr>
              <a:t>1. REGISTER NEW STUDENTS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475D9D-5B8F-934E-CBC2-D5D01469E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t="15155" r="25905" b="9911"/>
          <a:stretch/>
        </p:blipFill>
        <p:spPr>
          <a:xfrm>
            <a:off x="1769679" y="1414626"/>
            <a:ext cx="8652641" cy="51364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927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6CA1-3A3A-A4BF-2BAF-A0ADDBD0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206388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2. DISPLAY STUDENT LIST AND BOOKS IN THE LIBRARY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03A916-C980-11CA-C5DA-0A20F3EC2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15155" r="18571" b="25702"/>
          <a:stretch/>
        </p:blipFill>
        <p:spPr>
          <a:xfrm>
            <a:off x="838200" y="1399752"/>
            <a:ext cx="10515600" cy="52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80B3-B068-59E2-BEE1-9E420B9B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1697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rgbClr val="00B0F0"/>
                </a:solidFill>
                <a:latin typeface="+mn-lt"/>
              </a:rPr>
              <a:t>3. SEARCH A BOOK</a:t>
            </a:r>
            <a:endParaRPr lang="en-US" b="1" u="sng" dirty="0">
              <a:solidFill>
                <a:srgbClr val="00B0F0"/>
              </a:solidFill>
              <a:latin typeface="+mn-lt"/>
            </a:endParaRPr>
          </a:p>
        </p:txBody>
      </p:sp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CE12F223-7449-8DD1-AC79-165C873DD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15697" r="20848" b="48333"/>
          <a:stretch/>
        </p:blipFill>
        <p:spPr>
          <a:xfrm>
            <a:off x="1910443" y="961697"/>
            <a:ext cx="7919356" cy="2728560"/>
          </a:xfrm>
          <a:prstGeom prst="rect">
            <a:avLst/>
          </a:prstGeom>
        </p:spPr>
      </p:pic>
      <p:pic>
        <p:nvPicPr>
          <p:cNvPr id="6" name="Picture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78778AB7-449D-C67F-981C-4FAA656065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2" t="15936" r="20848" b="50024"/>
          <a:stretch/>
        </p:blipFill>
        <p:spPr>
          <a:xfrm>
            <a:off x="1910443" y="3869871"/>
            <a:ext cx="7919357" cy="25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AB01-2588-08A9-F022-A442EBE5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10343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4. LENDING BOOK TO THE STUDENT</a:t>
            </a:r>
            <a:endParaRPr lang="en-US" sz="4000" b="1" u="sng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B9CF6B9-FD9D-A4D8-CACB-689CE1DC16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t="14236" r="21384" b="13077"/>
          <a:stretch/>
        </p:blipFill>
        <p:spPr>
          <a:xfrm>
            <a:off x="2090058" y="1304036"/>
            <a:ext cx="8049986" cy="49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0FE9-E088-35C1-8BA2-9F42585C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228"/>
          </a:xfrm>
        </p:spPr>
        <p:txBody>
          <a:bodyPr>
            <a:normAutofit/>
          </a:bodyPr>
          <a:lstStyle/>
          <a:p>
            <a:pPr algn="ctr"/>
            <a:r>
              <a:rPr lang="en-IN" b="1" u="sng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5. RETURNING BOOK TO THE LIBRARY</a:t>
            </a:r>
            <a:endParaRPr lang="en-US" b="1" u="sng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605E316-EE52-998D-9AE6-0573C0067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0" t="14466" r="20982" b="16651"/>
          <a:stretch/>
        </p:blipFill>
        <p:spPr>
          <a:xfrm>
            <a:off x="1012372" y="993229"/>
            <a:ext cx="10156372" cy="52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4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203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BESTIL LIBRARY MANAGEMENT SYSTEM</vt:lpstr>
      <vt:lpstr> INTRODUCTION</vt:lpstr>
      <vt:lpstr>HARDWARE AND SOFTWARE</vt:lpstr>
      <vt:lpstr>MODULES USED</vt:lpstr>
      <vt:lpstr>OUTPUT</vt:lpstr>
      <vt:lpstr>2. DISPLAY STUDENT LIST AND BOOKS IN THE LIBRARY</vt:lpstr>
      <vt:lpstr>3. SEARCH A BOOK</vt:lpstr>
      <vt:lpstr>4. LENDING BOOK TO THE STUDENT</vt:lpstr>
      <vt:lpstr>5. RETURNING BOOK TO THE LIBRARY</vt:lpstr>
      <vt:lpstr>6.EXIT FROM THE PROGRAM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Baghyaa Selvaganapathi</cp:lastModifiedBy>
  <cp:revision>173</cp:revision>
  <dcterms:created xsi:type="dcterms:W3CDTF">2023-09-24T07:37:10Z</dcterms:created>
  <dcterms:modified xsi:type="dcterms:W3CDTF">2023-09-29T10:02:16Z</dcterms:modified>
</cp:coreProperties>
</file>